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60" r:id="rId6"/>
    <p:sldId id="259" r:id="rId7"/>
    <p:sldId id="261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9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9FD3A-A89D-48D0-B801-21478A04E6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C1CC1-A833-436C-981C-AFDEB6D006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C1CC1-A833-436C-981C-AFDEB6D006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alphaModFix amt="4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800276-5F56-43E8-9D2F-8953EC496E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75B0-1E68-4DF6-B87C-7FC5747CC6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3445" y="1385596"/>
            <a:ext cx="8500189" cy="1525555"/>
          </a:xfrm>
          <a:solidFill>
            <a:srgbClr val="FFFFFF">
              <a:alpha val="9020"/>
            </a:srgbClr>
          </a:solidFill>
          <a:effectLst>
            <a:glow rad="228600">
              <a:schemeClr val="bg1">
                <a:alpha val="40000"/>
              </a:schemeClr>
            </a:glow>
            <a:outerShdw blurRad="50800" dist="50800" dir="5400000" algn="ctr" rotWithShape="0">
              <a:schemeClr val="bg1">
                <a:alpha val="60000"/>
              </a:schemeClr>
            </a:outerShdw>
            <a:reflection stA="98000" endPos="0" dist="508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en-US" altLang="zh-CN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2021</a:t>
            </a:r>
            <a:r>
              <a:rPr lang="zh-CN" altLang="en-US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极市计算机视觉开发者榜单大赛</a:t>
            </a:r>
            <a:r>
              <a:rPr lang="en-US" altLang="zh-CN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-</a:t>
            </a:r>
            <a:r>
              <a:rPr lang="zh-CN" altLang="en-US" sz="5400" dirty="0">
                <a:ln w="12700">
                  <a:noFill/>
                </a:ln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机动车识别</a:t>
            </a:r>
            <a:endParaRPr lang="zh-CN" altLang="en-US" sz="5400" dirty="0">
              <a:ln w="12700">
                <a:noFill/>
              </a:ln>
              <a:latin typeface="华光敦韵宋_CNKI" panose="02000500000000000000" pitchFamily="2" charset="-122"/>
              <a:ea typeface="华光敦韵宋_CNKI" panose="020005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861" y="5402847"/>
            <a:ext cx="4312298" cy="508097"/>
          </a:xfrm>
          <a:solidFill>
            <a:srgbClr val="000000">
              <a:alpha val="21961"/>
            </a:srgb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glow rad="203200">
                    <a:schemeClr val="bg1">
                      <a:alpha val="28000"/>
                    </a:schemeClr>
                  </a:glow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  <a:latin typeface="华光敦韵宋_CNKI" panose="02000500000000000000" pitchFamily="2" charset="-122"/>
                <a:ea typeface="华光敦韵宋_CNKI" panose="02000500000000000000" pitchFamily="2" charset="-122"/>
              </a:rPr>
              <a:t>团队成员：曹越 吴广锴 张泺陶</a:t>
            </a:r>
            <a:endParaRPr lang="zh-CN" altLang="en-US" dirty="0">
              <a:solidFill>
                <a:schemeClr val="bg1"/>
              </a:solidFill>
              <a:effectLst>
                <a:glow rad="203200">
                  <a:schemeClr val="bg1">
                    <a:alpha val="28000"/>
                  </a:schemeClr>
                </a:glow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  <a:latin typeface="华光敦韵宋_CNKI" panose="02000500000000000000" pitchFamily="2" charset="-122"/>
              <a:ea typeface="华光敦韵宋_CNKI" panose="020005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首先选用较熟悉的</a:t>
            </a:r>
            <a:r>
              <a:rPr lang="en-US" altLang="zh-CN" dirty="0"/>
              <a:t>yolo-v3</a:t>
            </a:r>
            <a:r>
              <a:rPr lang="zh-CN" altLang="en-US" dirty="0"/>
              <a:t>，旨在熟悉平台的使用，打通整个流程；</a:t>
            </a:r>
            <a:endParaRPr lang="en-US" altLang="zh-CN" dirty="0"/>
          </a:p>
          <a:p>
            <a:r>
              <a:rPr lang="zh-CN" altLang="en-US" dirty="0"/>
              <a:t>然而第一步就卡在了训练上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工作进度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3466"/>
            <a:ext cx="10515600" cy="3377682"/>
          </a:xfrm>
          <a:solidFill>
            <a:srgbClr val="FFFFFF">
              <a:alpha val="52941"/>
            </a:srgbClr>
          </a:solidFill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darknet53</a:t>
            </a:r>
            <a:r>
              <a:rPr lang="zh-CN" altLang="en-US" dirty="0"/>
              <a:t>网络结构的</a:t>
            </a:r>
            <a:r>
              <a:rPr lang="en-US" altLang="zh-CN" dirty="0"/>
              <a:t>yolo-v3</a:t>
            </a:r>
            <a:r>
              <a:rPr lang="zh-CN" altLang="en-US" dirty="0"/>
              <a:t>，面向比赛要求编写训练脚本</a:t>
            </a:r>
            <a:endParaRPr lang="en-US" altLang="zh-CN" dirty="0"/>
          </a:p>
          <a:p>
            <a:r>
              <a:rPr lang="en-US" altLang="zh-CN" dirty="0"/>
              <a:t>7.19</a:t>
            </a:r>
            <a:r>
              <a:rPr lang="zh-CN" altLang="en-US" dirty="0"/>
              <a:t>第一次训练进度卡住，调整参数后再次提交，但排队过程中遇到服务器调试，任务被清掉；</a:t>
            </a:r>
            <a:endParaRPr lang="en-US" altLang="zh-CN" dirty="0"/>
          </a:p>
          <a:p>
            <a:r>
              <a:rPr lang="zh-CN" altLang="en-US" dirty="0"/>
              <a:t>再次排队训练，提示被</a:t>
            </a:r>
            <a:r>
              <a:rPr lang="en-US" altLang="zh-CN" dirty="0"/>
              <a:t>kill</a:t>
            </a:r>
            <a:r>
              <a:rPr lang="zh-CN" altLang="en-US" dirty="0"/>
              <a:t>，于是</a:t>
            </a:r>
            <a:r>
              <a:rPr lang="en-US" altLang="zh-CN" dirty="0" err="1"/>
              <a:t>dataloader</a:t>
            </a:r>
            <a:r>
              <a:rPr lang="zh-CN" altLang="en-US" dirty="0"/>
              <a:t>改为单线程，并关闭</a:t>
            </a:r>
            <a:r>
              <a:rPr lang="en-US" altLang="zh-CN" dirty="0"/>
              <a:t>OpenCV</a:t>
            </a:r>
            <a:r>
              <a:rPr lang="zh-CN" altLang="en-US" dirty="0"/>
              <a:t>多线程；</a:t>
            </a:r>
            <a:endParaRPr lang="en-US" altLang="zh-CN" dirty="0"/>
          </a:p>
          <a:p>
            <a:r>
              <a:rPr lang="en-US" altLang="zh-CN" dirty="0"/>
              <a:t>7.20</a:t>
            </a:r>
            <a:r>
              <a:rPr lang="zh-CN" altLang="en-US" dirty="0"/>
              <a:t>再次提交训练，排队</a:t>
            </a:r>
            <a:r>
              <a:rPr lang="en-US" altLang="zh-CN" dirty="0"/>
              <a:t>60+</a:t>
            </a:r>
            <a:r>
              <a:rPr lang="zh-CN" altLang="en-US" dirty="0"/>
              <a:t>，在</a:t>
            </a:r>
            <a:r>
              <a:rPr lang="en-US" altLang="zh-CN" dirty="0"/>
              <a:t>21</a:t>
            </a:r>
            <a:r>
              <a:rPr lang="zh-CN" altLang="en-US" dirty="0"/>
              <a:t>日早晨开始训练，但速度缓慢，</a:t>
            </a:r>
            <a:r>
              <a:rPr lang="en-US" altLang="zh-CN" dirty="0"/>
              <a:t>7</a:t>
            </a:r>
            <a:r>
              <a:rPr lang="zh-CN" altLang="en-US" dirty="0"/>
              <a:t>小时的训练进度约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613" y="4865098"/>
            <a:ext cx="9867827" cy="1024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13" y="386265"/>
            <a:ext cx="9867827" cy="44788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05776" y="704461"/>
            <a:ext cx="10515600" cy="4351337"/>
          </a:xfrm>
        </p:spPr>
        <p:txBody>
          <a:bodyPr/>
          <a:lstStyle/>
          <a:p>
            <a:r>
              <a:rPr lang="zh-CN" altLang="en-US" dirty="0"/>
              <a:t>训练日志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22" y="1491262"/>
            <a:ext cx="5337159" cy="43513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935" y="1468037"/>
            <a:ext cx="5512295" cy="43977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代码及仓库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由于极视角平台的代码仓库仅支持单人开发，故仍使用</a:t>
            </a:r>
            <a:r>
              <a:rPr lang="en-US" altLang="zh-CN" dirty="0" err="1"/>
              <a:t>Github</a:t>
            </a:r>
            <a:r>
              <a:rPr lang="zh-CN" altLang="en-US" dirty="0"/>
              <a:t>作为团队协同开发仓库：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430" y="2903600"/>
            <a:ext cx="4381468" cy="2366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YOLOV3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训练时采用两步训练，前一部分用param.requires_grad = False使</a:t>
            </a:r>
            <a:r>
              <a:rPr lang="en-US" altLang="zh-CN"/>
              <a:t>darknet53</a:t>
            </a:r>
            <a:r>
              <a:rPr lang="zh-CN" altLang="en-US"/>
              <a:t>的</a:t>
            </a:r>
            <a:r>
              <a:rPr lang="zh-CN" altLang="en-US"/>
              <a:t>节点无需求导（冻结），后一部分解冻这些节点。这样可以提高模型的鲁棒性避免</a:t>
            </a:r>
            <a:r>
              <a:rPr lang="zh-CN" altLang="en-US"/>
              <a:t>过拟合。</a:t>
            </a:r>
            <a:endParaRPr lang="zh-CN" altLang="en-US"/>
          </a:p>
          <a:p>
            <a:r>
              <a:rPr lang="zh-CN" altLang="en-US"/>
              <a:t>采用三层锚框，可以比较准确地标识大中小</a:t>
            </a:r>
            <a:r>
              <a:rPr lang="zh-CN" altLang="en-US"/>
              <a:t>三种</a:t>
            </a:r>
            <a:r>
              <a:rPr lang="zh-CN" altLang="en-US"/>
              <a:t>物体。</a:t>
            </a:r>
            <a:endParaRPr lang="zh-CN" altLang="en-US"/>
          </a:p>
          <a:p>
            <a:r>
              <a:rPr lang="zh-CN" altLang="en-US"/>
              <a:t>采用全卷积神经网络（</a:t>
            </a:r>
            <a:r>
              <a:rPr lang="en-US" altLang="zh-CN"/>
              <a:t>FCN</a:t>
            </a:r>
            <a:r>
              <a:rPr lang="zh-CN" altLang="en-US"/>
              <a:t>），直接输出各预选框的位置和</a:t>
            </a:r>
            <a:r>
              <a:rPr lang="zh-CN" altLang="en-US"/>
              <a:t>类别（ 没有使用softmax）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3484984"/>
          </a:xfrm>
          <a:solidFill>
            <a:srgbClr val="FFFFFF">
              <a:alpha val="32157"/>
            </a:srgbClr>
          </a:solidFill>
        </p:spPr>
        <p:txBody>
          <a:bodyPr/>
          <a:lstStyle/>
          <a:p>
            <a:r>
              <a:rPr lang="zh-CN" altLang="en-US" dirty="0"/>
              <a:t>静候训练平台增加</a:t>
            </a:r>
            <a:r>
              <a:rPr lang="en-US" altLang="zh-CN" dirty="0"/>
              <a:t>GPU</a:t>
            </a:r>
            <a:r>
              <a:rPr lang="zh-CN" altLang="en-US" dirty="0"/>
              <a:t>、优化回显反馈；</a:t>
            </a:r>
            <a:endParaRPr lang="en-US" altLang="zh-CN" dirty="0"/>
          </a:p>
          <a:p>
            <a:r>
              <a:rPr lang="zh-CN" altLang="en-US" dirty="0"/>
              <a:t>转向</a:t>
            </a:r>
            <a:r>
              <a:rPr lang="en-US" altLang="zh-CN" dirty="0"/>
              <a:t>YOLOX</a:t>
            </a:r>
            <a:r>
              <a:rPr lang="zh-CN" altLang="en-US" dirty="0"/>
              <a:t>进行训练，</a:t>
            </a:r>
            <a:r>
              <a:rPr lang="en-US" altLang="zh-CN" dirty="0"/>
              <a:t>YOLOX</a:t>
            </a:r>
            <a:r>
              <a:rPr lang="zh-CN" altLang="en-US" dirty="0"/>
              <a:t>作为</a:t>
            </a:r>
            <a:r>
              <a:rPr lang="en-US" altLang="zh-CN" dirty="0"/>
              <a:t>cv</a:t>
            </a:r>
            <a:r>
              <a:rPr lang="zh-CN" altLang="en-US" dirty="0"/>
              <a:t>领域的新秀，模型性能有了不小的提升；同时，其支持</a:t>
            </a:r>
            <a:r>
              <a:rPr lang="en-US" altLang="zh-CN" dirty="0" err="1"/>
              <a:t>OpenVINO</a:t>
            </a:r>
            <a:r>
              <a:rPr lang="zh-CN" altLang="en-US" dirty="0"/>
              <a:t>、</a:t>
            </a:r>
            <a:r>
              <a:rPr lang="en-US" altLang="zh-CN" dirty="0"/>
              <a:t>ONNX</a:t>
            </a:r>
            <a:r>
              <a:rPr lang="zh-CN" altLang="en-US" dirty="0"/>
              <a:t>等部署工具，非常适合本比赛的要求。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WPS 演示</Application>
  <PresentationFormat>宽屏</PresentationFormat>
  <Paragraphs>35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Wingdings 2</vt:lpstr>
      <vt:lpstr>Wingdings</vt:lpstr>
      <vt:lpstr>华光敦韵宋_CNKI</vt:lpstr>
      <vt:lpstr>微软雅黑</vt:lpstr>
      <vt:lpstr>Arial Unicode MS</vt:lpstr>
      <vt:lpstr>Calibri Light</vt:lpstr>
      <vt:lpstr>Calibri</vt:lpstr>
      <vt:lpstr>等线</vt:lpstr>
      <vt:lpstr>HDOfficeLightV0</vt:lpstr>
      <vt:lpstr>2021极市计算机视觉开发者榜单大赛-机动车识别</vt:lpstr>
      <vt:lpstr>方向</vt:lpstr>
      <vt:lpstr>工作进度</vt:lpstr>
      <vt:lpstr>PowerPoint 演示文稿</vt:lpstr>
      <vt:lpstr>PowerPoint 演示文稿</vt:lpstr>
      <vt:lpstr>代码及仓库</vt:lpstr>
      <vt:lpstr>PowerPoint 演示文稿</vt:lpstr>
      <vt:lpstr>未来计划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2021极市计算机视觉开发者榜单大赛-机动车识别</dc:title>
  <dc:creator>NaturalVStudio</dc:creator>
  <cp:lastModifiedBy>阿月</cp:lastModifiedBy>
  <cp:revision>17</cp:revision>
  <dcterms:created xsi:type="dcterms:W3CDTF">2021-07-21T02:59:00Z</dcterms:created>
  <dcterms:modified xsi:type="dcterms:W3CDTF">2021-07-21T10:32:36Z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BB3B4920EA27480CAA7DA2FF1CE30C4D</vt:lpwstr>
  </property>
  <property fmtid="{D5CDD505-2E9C-101B-9397-08002B2CF9AE}" pid="3" name="KSOProductBuildVer">
    <vt:lpwstr>2052-11.1.0.10578</vt:lpwstr>
  </property>
</Properties>
</file>